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61" r:id="rId3"/>
    <p:sldId id="256" r:id="rId4"/>
    <p:sldId id="257" r:id="rId5"/>
    <p:sldId id="258" r:id="rId6"/>
    <p:sldId id="259" r:id="rId7"/>
  </p:sldIdLst>
  <p:sldSz cx="7199313" cy="2879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/>
    <p:restoredTop sz="96405"/>
  </p:normalViewPr>
  <p:slideViewPr>
    <p:cSldViewPr snapToGrid="0">
      <p:cViewPr>
        <p:scale>
          <a:sx n="150" d="100"/>
          <a:sy n="150" d="100"/>
        </p:scale>
        <p:origin x="3760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471289"/>
            <a:ext cx="5399485" cy="1002571"/>
          </a:xfrm>
        </p:spPr>
        <p:txBody>
          <a:bodyPr anchor="b"/>
          <a:lstStyle>
            <a:lvl1pPr algn="ctr"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1512522"/>
            <a:ext cx="5399485" cy="695267"/>
          </a:xfrm>
        </p:spPr>
        <p:txBody>
          <a:bodyPr/>
          <a:lstStyle>
            <a:lvl1pPr marL="0" indent="0" algn="ctr">
              <a:buNone/>
              <a:defRPr sz="1008"/>
            </a:lvl1pPr>
            <a:lvl2pPr marL="191978" indent="0" algn="ctr">
              <a:buNone/>
              <a:defRPr sz="840"/>
            </a:lvl2pPr>
            <a:lvl3pPr marL="383957" indent="0" algn="ctr">
              <a:buNone/>
              <a:defRPr sz="756"/>
            </a:lvl3pPr>
            <a:lvl4pPr marL="575935" indent="0" algn="ctr">
              <a:buNone/>
              <a:defRPr sz="672"/>
            </a:lvl4pPr>
            <a:lvl5pPr marL="767913" indent="0" algn="ctr">
              <a:buNone/>
              <a:defRPr sz="672"/>
            </a:lvl5pPr>
            <a:lvl6pPr marL="959891" indent="0" algn="ctr">
              <a:buNone/>
              <a:defRPr sz="672"/>
            </a:lvl6pPr>
            <a:lvl7pPr marL="1151870" indent="0" algn="ctr">
              <a:buNone/>
              <a:defRPr sz="672"/>
            </a:lvl7pPr>
            <a:lvl8pPr marL="1343848" indent="0" algn="ctr">
              <a:buNone/>
              <a:defRPr sz="672"/>
            </a:lvl8pPr>
            <a:lvl9pPr marL="1535826" indent="0" algn="ctr">
              <a:buNone/>
              <a:defRPr sz="6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44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051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153319"/>
            <a:ext cx="1552352" cy="24404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153319"/>
            <a:ext cx="4567064" cy="24404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22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373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717932"/>
            <a:ext cx="6209407" cy="119788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1927150"/>
            <a:ext cx="6209407" cy="629940"/>
          </a:xfrm>
        </p:spPr>
        <p:txBody>
          <a:bodyPr/>
          <a:lstStyle>
            <a:lvl1pPr marL="0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1pPr>
            <a:lvl2pPr marL="191978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2pPr>
            <a:lvl3pPr marL="38395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 marL="575935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4pPr>
            <a:lvl5pPr marL="767913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5pPr>
            <a:lvl6pPr marL="959891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6pPr>
            <a:lvl7pPr marL="1151870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7pPr>
            <a:lvl8pPr marL="1343848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8pPr>
            <a:lvl9pPr marL="1535826" indent="0">
              <a:buNone/>
              <a:defRPr sz="6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5547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766593"/>
            <a:ext cx="3059708" cy="1827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766593"/>
            <a:ext cx="3059708" cy="1827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396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53319"/>
            <a:ext cx="6209407" cy="556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705933"/>
            <a:ext cx="3045647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051899"/>
            <a:ext cx="3045647" cy="15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705933"/>
            <a:ext cx="3060646" cy="345967"/>
          </a:xfrm>
        </p:spPr>
        <p:txBody>
          <a:bodyPr anchor="b"/>
          <a:lstStyle>
            <a:lvl1pPr marL="0" indent="0">
              <a:buNone/>
              <a:defRPr sz="1008" b="1"/>
            </a:lvl1pPr>
            <a:lvl2pPr marL="191978" indent="0">
              <a:buNone/>
              <a:defRPr sz="840" b="1"/>
            </a:lvl2pPr>
            <a:lvl3pPr marL="383957" indent="0">
              <a:buNone/>
              <a:defRPr sz="756" b="1"/>
            </a:lvl3pPr>
            <a:lvl4pPr marL="575935" indent="0">
              <a:buNone/>
              <a:defRPr sz="672" b="1"/>
            </a:lvl4pPr>
            <a:lvl5pPr marL="767913" indent="0">
              <a:buNone/>
              <a:defRPr sz="672" b="1"/>
            </a:lvl5pPr>
            <a:lvl6pPr marL="959891" indent="0">
              <a:buNone/>
              <a:defRPr sz="672" b="1"/>
            </a:lvl6pPr>
            <a:lvl7pPr marL="1151870" indent="0">
              <a:buNone/>
              <a:defRPr sz="672" b="1"/>
            </a:lvl7pPr>
            <a:lvl8pPr marL="1343848" indent="0">
              <a:buNone/>
              <a:defRPr sz="672" b="1"/>
            </a:lvl8pPr>
            <a:lvl9pPr marL="1535826" indent="0">
              <a:buNone/>
              <a:defRPr sz="6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051899"/>
            <a:ext cx="3060646" cy="15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386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632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142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91982"/>
            <a:ext cx="2321966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414627"/>
            <a:ext cx="3644652" cy="2046471"/>
          </a:xfrm>
        </p:spPr>
        <p:txBody>
          <a:bodyPr/>
          <a:lstStyle>
            <a:lvl1pPr>
              <a:defRPr sz="1344"/>
            </a:lvl1pPr>
            <a:lvl2pPr>
              <a:defRPr sz="1176"/>
            </a:lvl2pPr>
            <a:lvl3pPr>
              <a:defRPr sz="1008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863918"/>
            <a:ext cx="2321966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968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191982"/>
            <a:ext cx="2321966" cy="671936"/>
          </a:xfrm>
        </p:spPr>
        <p:txBody>
          <a:bodyPr anchor="b"/>
          <a:lstStyle>
            <a:lvl1pPr>
              <a:defRPr sz="13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414627"/>
            <a:ext cx="3644652" cy="2046471"/>
          </a:xfrm>
        </p:spPr>
        <p:txBody>
          <a:bodyPr anchor="t"/>
          <a:lstStyle>
            <a:lvl1pPr marL="0" indent="0">
              <a:buNone/>
              <a:defRPr sz="1344"/>
            </a:lvl1pPr>
            <a:lvl2pPr marL="191978" indent="0">
              <a:buNone/>
              <a:defRPr sz="1176"/>
            </a:lvl2pPr>
            <a:lvl3pPr marL="383957" indent="0">
              <a:buNone/>
              <a:defRPr sz="1008"/>
            </a:lvl3pPr>
            <a:lvl4pPr marL="575935" indent="0">
              <a:buNone/>
              <a:defRPr sz="840"/>
            </a:lvl4pPr>
            <a:lvl5pPr marL="767913" indent="0">
              <a:buNone/>
              <a:defRPr sz="840"/>
            </a:lvl5pPr>
            <a:lvl6pPr marL="959891" indent="0">
              <a:buNone/>
              <a:defRPr sz="840"/>
            </a:lvl6pPr>
            <a:lvl7pPr marL="1151870" indent="0">
              <a:buNone/>
              <a:defRPr sz="840"/>
            </a:lvl7pPr>
            <a:lvl8pPr marL="1343848" indent="0">
              <a:buNone/>
              <a:defRPr sz="840"/>
            </a:lvl8pPr>
            <a:lvl9pPr marL="1535826" indent="0">
              <a:buNone/>
              <a:defRPr sz="8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863918"/>
            <a:ext cx="2321966" cy="1600514"/>
          </a:xfrm>
        </p:spPr>
        <p:txBody>
          <a:bodyPr/>
          <a:lstStyle>
            <a:lvl1pPr marL="0" indent="0">
              <a:buNone/>
              <a:defRPr sz="672"/>
            </a:lvl1pPr>
            <a:lvl2pPr marL="191978" indent="0">
              <a:buNone/>
              <a:defRPr sz="588"/>
            </a:lvl2pPr>
            <a:lvl3pPr marL="383957" indent="0">
              <a:buNone/>
              <a:defRPr sz="504"/>
            </a:lvl3pPr>
            <a:lvl4pPr marL="575935" indent="0">
              <a:buNone/>
              <a:defRPr sz="420"/>
            </a:lvl4pPr>
            <a:lvl5pPr marL="767913" indent="0">
              <a:buNone/>
              <a:defRPr sz="420"/>
            </a:lvl5pPr>
            <a:lvl6pPr marL="959891" indent="0">
              <a:buNone/>
              <a:defRPr sz="420"/>
            </a:lvl6pPr>
            <a:lvl7pPr marL="1151870" indent="0">
              <a:buNone/>
              <a:defRPr sz="420"/>
            </a:lvl7pPr>
            <a:lvl8pPr marL="1343848" indent="0">
              <a:buNone/>
              <a:defRPr sz="420"/>
            </a:lvl8pPr>
            <a:lvl9pPr marL="1535826" indent="0">
              <a:buNone/>
              <a:defRPr sz="4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26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153319"/>
            <a:ext cx="6209407" cy="556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766593"/>
            <a:ext cx="6209407" cy="1827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2669079"/>
            <a:ext cx="1619845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524E-4D98-5F48-BA1A-299991BDC1DC}" type="datetimeFigureOut">
              <a:rPr lang="en-KR" smtClean="0"/>
              <a:t>2/25/24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2669079"/>
            <a:ext cx="2429768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2669079"/>
            <a:ext cx="1619845" cy="153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80186-5116-0749-95F6-D4E57E4E6EE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945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3957" rtl="0" eaLnBrk="1" latinLnBrk="0" hangingPunct="1">
        <a:lnSpc>
          <a:spcPct val="90000"/>
        </a:lnSpc>
        <a:spcBef>
          <a:spcPct val="0"/>
        </a:spcBef>
        <a:buNone/>
        <a:defRPr sz="18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989" indent="-95989" algn="l" defTabSz="383957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1pPr>
      <a:lvl2pPr marL="28796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2pPr>
      <a:lvl3pPr marL="479946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1924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863902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1055881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247859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439837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631815" indent="-95989" algn="l" defTabSz="383957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1pPr>
      <a:lvl2pPr marL="19197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83957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575935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4pPr>
      <a:lvl5pPr marL="767913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959891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6pPr>
      <a:lvl7pPr marL="1151870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7pPr>
      <a:lvl8pPr marL="1343848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6" algn="l" defTabSz="383957" rtl="0" eaLnBrk="1" latinLnBrk="0" hangingPunct="1">
        <a:defRPr sz="7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461B89C-D958-87E7-6AFD-84C1A7E250EB}"/>
              </a:ext>
            </a:extLst>
          </p:cNvPr>
          <p:cNvGrpSpPr/>
          <p:nvPr/>
        </p:nvGrpSpPr>
        <p:grpSpPr>
          <a:xfrm>
            <a:off x="-1175773" y="15526"/>
            <a:ext cx="3669439" cy="4199182"/>
            <a:chOff x="230479" y="1732851"/>
            <a:chExt cx="3669439" cy="419918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48081CB-6578-A070-0778-96E250086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14" y="3783340"/>
              <a:ext cx="1577842" cy="156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3ABF9E-A8C0-A76A-38C8-663EE17DDFD4}"/>
                </a:ext>
              </a:extLst>
            </p:cNvPr>
            <p:cNvSpPr txBox="1"/>
            <p:nvPr/>
          </p:nvSpPr>
          <p:spPr>
            <a:xfrm>
              <a:off x="234681" y="1732851"/>
              <a:ext cx="3665237" cy="648000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Embedding Interactive Technologies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D4A89-2770-49B3-8489-FDA21EE70AB1}"/>
                </a:ext>
              </a:extLst>
            </p:cNvPr>
            <p:cNvSpPr txBox="1"/>
            <p:nvPr/>
          </p:nvSpPr>
          <p:spPr>
            <a:xfrm>
              <a:off x="230479" y="5347258"/>
              <a:ext cx="3669439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Wearables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Soft Interface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F87FAD-BD69-342B-972C-025216B54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4" r="11305" b="1"/>
            <a:stretch/>
          </p:blipFill>
          <p:spPr>
            <a:xfrm>
              <a:off x="2075922" y="2367168"/>
              <a:ext cx="1808882" cy="1410748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4D2F9BB-ACB5-6C15-4303-78BC60252D7B}"/>
                </a:ext>
              </a:extLst>
            </p:cNvPr>
            <p:cNvSpPr/>
            <p:nvPr/>
          </p:nvSpPr>
          <p:spPr>
            <a:xfrm>
              <a:off x="238715" y="2366437"/>
              <a:ext cx="3646088" cy="29752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295D0C5-70AE-B144-B9F5-82BEE7AF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32" y="2373198"/>
              <a:ext cx="1930752" cy="145224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DAA6912-0DC3-181D-53D8-0E82B8DA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865" b="55260"/>
            <a:stretch/>
          </p:blipFill>
          <p:spPr>
            <a:xfrm>
              <a:off x="1824791" y="3825440"/>
              <a:ext cx="2052379" cy="15084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454948-E53A-7DC3-FE52-7C24D31E14C1}"/>
              </a:ext>
            </a:extLst>
          </p:cNvPr>
          <p:cNvGrpSpPr/>
          <p:nvPr/>
        </p:nvGrpSpPr>
        <p:grpSpPr>
          <a:xfrm>
            <a:off x="2603669" y="15526"/>
            <a:ext cx="3912338" cy="4199182"/>
            <a:chOff x="4009921" y="1732851"/>
            <a:chExt cx="3912338" cy="419918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3BCAC6E-9CCA-1068-C952-416A07554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1045" y="3759185"/>
              <a:ext cx="2695868" cy="157201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BE7879-465D-4D89-E925-1AA6BAE098FE}"/>
                </a:ext>
              </a:extLst>
            </p:cNvPr>
            <p:cNvSpPr txBox="1"/>
            <p:nvPr/>
          </p:nvSpPr>
          <p:spPr>
            <a:xfrm>
              <a:off x="4010439" y="1732851"/>
              <a:ext cx="3911819" cy="648000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Advanced Interaction Methodology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520E8C-48A4-3D47-2688-8144649966DB}"/>
                </a:ext>
              </a:extLst>
            </p:cNvPr>
            <p:cNvSpPr txBox="1"/>
            <p:nvPr/>
          </p:nvSpPr>
          <p:spPr>
            <a:xfrm>
              <a:off x="4009921" y="5347258"/>
              <a:ext cx="3912338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Novel Sensing</a:t>
              </a:r>
              <a:r>
                <a:rPr lang="ko-KR" alt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Technique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Novel Haptic Interaction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55DD597-EF5B-7EE4-01C6-6F3A75D7D7FB}"/>
                </a:ext>
              </a:extLst>
            </p:cNvPr>
            <p:cNvSpPr/>
            <p:nvPr/>
          </p:nvSpPr>
          <p:spPr>
            <a:xfrm>
              <a:off x="4020779" y="2366437"/>
              <a:ext cx="3893244" cy="29752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7277FC4-961E-778A-08D1-7F07A7568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088"/>
            <a:stretch/>
          </p:blipFill>
          <p:spPr>
            <a:xfrm>
              <a:off x="6785036" y="3761795"/>
              <a:ext cx="1025464" cy="156317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ECBA776-3CE5-589E-143A-B807560C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8275" y="2373198"/>
              <a:ext cx="1924984" cy="14047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AF9F77-4538-6D56-C58E-97650E76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025"/>
            <a:stretch/>
          </p:blipFill>
          <p:spPr>
            <a:xfrm>
              <a:off x="5963259" y="2373198"/>
              <a:ext cx="1942124" cy="138196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CB6DD8-0E89-9B33-E242-5961F6AE3554}"/>
              </a:ext>
            </a:extLst>
          </p:cNvPr>
          <p:cNvGrpSpPr/>
          <p:nvPr/>
        </p:nvGrpSpPr>
        <p:grpSpPr>
          <a:xfrm>
            <a:off x="6610751" y="0"/>
            <a:ext cx="3816661" cy="4209146"/>
            <a:chOff x="8017003" y="1717325"/>
            <a:chExt cx="3816661" cy="420914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8CACB2D-0B1F-0E39-0B3C-0A195FCC3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16933" y="2404446"/>
              <a:ext cx="3655968" cy="146570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1DC393-CF78-E97C-0DB9-343B4FE82338}"/>
                </a:ext>
              </a:extLst>
            </p:cNvPr>
            <p:cNvSpPr/>
            <p:nvPr/>
          </p:nvSpPr>
          <p:spPr>
            <a:xfrm>
              <a:off x="8022715" y="1717325"/>
              <a:ext cx="3810949" cy="646330"/>
            </a:xfrm>
            <a:prstGeom prst="rect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Authoring User Experience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E57913-256F-8093-C462-001543E21331}"/>
                </a:ext>
              </a:extLst>
            </p:cNvPr>
            <p:cNvSpPr txBox="1"/>
            <p:nvPr/>
          </p:nvSpPr>
          <p:spPr>
            <a:xfrm>
              <a:off x="8017003" y="5341696"/>
              <a:ext cx="3810949" cy="5847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Intelligent Authoring Toolkit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Arial Hebrew" charset="-79"/>
                </a:rPr>
                <a:t>In-situ Customization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61E65B0-C197-9DFE-CC93-97DC5BE96141}"/>
                </a:ext>
              </a:extLst>
            </p:cNvPr>
            <p:cNvSpPr/>
            <p:nvPr/>
          </p:nvSpPr>
          <p:spPr>
            <a:xfrm>
              <a:off x="8030951" y="2366436"/>
              <a:ext cx="3793949" cy="2975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2E44306-22ED-A93F-65ED-6E9E0D208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1737"/>
            <a:stretch/>
          </p:blipFill>
          <p:spPr>
            <a:xfrm>
              <a:off x="8053433" y="3929175"/>
              <a:ext cx="1797560" cy="138143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20B445-A417-7D81-E7E1-3F8655B62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7878"/>
            <a:stretch/>
          </p:blipFill>
          <p:spPr>
            <a:xfrm>
              <a:off x="9875309" y="3987986"/>
              <a:ext cx="1925274" cy="126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25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1C99A0D-BDD1-D906-BBDA-1964DD85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6008" y="1522937"/>
            <a:ext cx="1787088" cy="1559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AD7689-9124-E31C-6173-8D1A19737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9"/>
          <a:stretch/>
        </p:blipFill>
        <p:spPr>
          <a:xfrm>
            <a:off x="-201878" y="142302"/>
            <a:ext cx="2384514" cy="13883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4E0271-FCD3-D074-FDBD-8B3C42914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79" y="1565408"/>
            <a:ext cx="1744343" cy="1531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2C4141-6F89-7077-A25F-44CF7300D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847" y="130420"/>
            <a:ext cx="1877229" cy="1369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085F2B-5B1C-CA68-56D0-070E7CBC6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442" y="122925"/>
            <a:ext cx="1900810" cy="13082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9EE27C-4941-4ABD-725E-42BE6FBD0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96"/>
          <a:stretch/>
        </p:blipFill>
        <p:spPr bwMode="auto">
          <a:xfrm>
            <a:off x="-1434438" y="128530"/>
            <a:ext cx="1275352" cy="138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8483958-AFCE-DD7D-93A5-E6F3E45DA357}"/>
              </a:ext>
            </a:extLst>
          </p:cNvPr>
          <p:cNvSpPr txBox="1"/>
          <p:nvPr/>
        </p:nvSpPr>
        <p:spPr>
          <a:xfrm>
            <a:off x="-1471689" y="3099295"/>
            <a:ext cx="3669439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Wearables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On-Body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F53040-54A0-8D36-1F45-E7AE7E76FFB6}"/>
              </a:ext>
            </a:extLst>
          </p:cNvPr>
          <p:cNvSpPr/>
          <p:nvPr/>
        </p:nvSpPr>
        <p:spPr>
          <a:xfrm>
            <a:off x="-1463453" y="118474"/>
            <a:ext cx="3646088" cy="29752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A629D7-D654-DF0D-AC57-CD4BDA4F7206}"/>
              </a:ext>
            </a:extLst>
          </p:cNvPr>
          <p:cNvSpPr txBox="1"/>
          <p:nvPr/>
        </p:nvSpPr>
        <p:spPr>
          <a:xfrm>
            <a:off x="2307753" y="3099295"/>
            <a:ext cx="3912338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Sensing</a:t>
            </a:r>
            <a:r>
              <a:rPr lang="ko-KR" alt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Technique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Haptic Interaction Technique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3332EE-718E-232C-A2BD-CB00C7002D02}"/>
              </a:ext>
            </a:extLst>
          </p:cNvPr>
          <p:cNvSpPr/>
          <p:nvPr/>
        </p:nvSpPr>
        <p:spPr>
          <a:xfrm>
            <a:off x="2318611" y="118474"/>
            <a:ext cx="3893244" cy="29752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5296104-D055-AD61-3ECE-96ACDF10E9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5" y="156483"/>
            <a:ext cx="3655968" cy="146570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B28713A-5523-E532-1984-35CF4F428DE2}"/>
              </a:ext>
            </a:extLst>
          </p:cNvPr>
          <p:cNvSpPr/>
          <p:nvPr/>
        </p:nvSpPr>
        <p:spPr>
          <a:xfrm>
            <a:off x="6320547" y="-530638"/>
            <a:ext cx="3810949" cy="64633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Ultimate User Interface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EDA942-4511-70CD-3321-B4140485F745}"/>
              </a:ext>
            </a:extLst>
          </p:cNvPr>
          <p:cNvSpPr txBox="1"/>
          <p:nvPr/>
        </p:nvSpPr>
        <p:spPr>
          <a:xfrm>
            <a:off x="6314835" y="3093733"/>
            <a:ext cx="3810949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In-situ Authoring Toolkit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Arial Hebrew" charset="-79"/>
              </a:rPr>
              <a:t>Immersive XR Interface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DC2422-3733-06AA-77FE-7D2F6C9D9004}"/>
              </a:ext>
            </a:extLst>
          </p:cNvPr>
          <p:cNvSpPr/>
          <p:nvPr/>
        </p:nvSpPr>
        <p:spPr>
          <a:xfrm>
            <a:off x="6328783" y="118473"/>
            <a:ext cx="3793949" cy="29752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40C4A9-05E7-16CE-2CD8-E890B5A6D2BE}"/>
              </a:ext>
            </a:extLst>
          </p:cNvPr>
          <p:cNvSpPr/>
          <p:nvPr/>
        </p:nvSpPr>
        <p:spPr>
          <a:xfrm>
            <a:off x="-1471929" y="-515113"/>
            <a:ext cx="3662800" cy="648000"/>
          </a:xfrm>
          <a:prstGeom prst="rect">
            <a:avLst/>
          </a:prstGeom>
          <a:solidFill>
            <a:srgbClr val="1E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Interactive Technologies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DD940C-7B32-042E-DADE-F2D711DC1C35}"/>
              </a:ext>
            </a:extLst>
          </p:cNvPr>
          <p:cNvSpPr/>
          <p:nvPr/>
        </p:nvSpPr>
        <p:spPr>
          <a:xfrm>
            <a:off x="2315559" y="-524127"/>
            <a:ext cx="3904532" cy="648000"/>
          </a:xfrm>
          <a:prstGeom prst="rect">
            <a:avLst/>
          </a:prstGeom>
          <a:solidFill>
            <a:srgbClr val="1E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Advanced Interaction Methodology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1F36321-C87A-D8BE-FE4D-386082523F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36" t="7158"/>
          <a:stretch/>
        </p:blipFill>
        <p:spPr>
          <a:xfrm>
            <a:off x="2327632" y="1496509"/>
            <a:ext cx="2012419" cy="158086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471D89-D4BA-FFF0-8603-65E3FE1C8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831" y="1525492"/>
            <a:ext cx="3758460" cy="15518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F87D751-8E33-AD6C-789A-6F63726EB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1004" y="1409822"/>
            <a:ext cx="1877229" cy="16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92E06-53AD-B337-D757-80A5248CF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1"/>
          <a:stretch/>
        </p:blipFill>
        <p:spPr>
          <a:xfrm>
            <a:off x="2422280" y="-1"/>
            <a:ext cx="2273319" cy="287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F9655-4818-F3C9-7BDB-B57D62E60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6"/>
          <a:stretch/>
        </p:blipFill>
        <p:spPr>
          <a:xfrm>
            <a:off x="-1" y="-1"/>
            <a:ext cx="2422281" cy="2879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E9C7DC-1EFF-2172-C491-75CEEDFDE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6" t="10837" r="29785"/>
          <a:stretch/>
        </p:blipFill>
        <p:spPr>
          <a:xfrm>
            <a:off x="4695599" y="0"/>
            <a:ext cx="2503715" cy="28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1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3EB9C5-F37E-645F-ADF8-56D087A1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3969885" cy="2879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23476-0857-95EF-5983-D27607F53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3" r="6999"/>
          <a:stretch/>
        </p:blipFill>
        <p:spPr>
          <a:xfrm>
            <a:off x="3969885" y="0"/>
            <a:ext cx="3229428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1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20323-E733-7D53-B235-1154D1918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3"/>
          <a:stretch/>
        </p:blipFill>
        <p:spPr>
          <a:xfrm rot="5400000">
            <a:off x="2052167" y="1204098"/>
            <a:ext cx="1767121" cy="1551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5C6B3E-66E7-A741-06D5-4A1E8B8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44934" y="358864"/>
            <a:ext cx="2849662" cy="215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76697-6FBD-3355-F66D-C130E554B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75" t="4788" r="12500" b="21625"/>
          <a:stretch/>
        </p:blipFill>
        <p:spPr>
          <a:xfrm>
            <a:off x="2159794" y="13929"/>
            <a:ext cx="1551872" cy="1169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33A3EB-CCF5-8D89-159B-7A58CCC728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03" r="17503" b="50633"/>
          <a:stretch/>
        </p:blipFill>
        <p:spPr>
          <a:xfrm rot="5400000">
            <a:off x="5065115" y="204303"/>
            <a:ext cx="1484601" cy="110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658A17-C286-9622-B5EC-25495AF8A5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43" t="12372" b="13034"/>
          <a:stretch/>
        </p:blipFill>
        <p:spPr>
          <a:xfrm rot="5400000">
            <a:off x="3473197" y="276803"/>
            <a:ext cx="2018557" cy="1497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3AF64D-3F54-A067-A9DC-D5DD92111D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998"/>
          <a:stretch/>
        </p:blipFill>
        <p:spPr>
          <a:xfrm>
            <a:off x="3733865" y="2034693"/>
            <a:ext cx="1498147" cy="8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AC77C-722D-F757-5E1D-58E466DC3A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28" r="6512" b="15632"/>
          <a:stretch/>
        </p:blipFill>
        <p:spPr>
          <a:xfrm rot="5400000">
            <a:off x="5537268" y="1217681"/>
            <a:ext cx="1378991" cy="1945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99C6B-6CB9-65BF-FEDC-FB9CC7195D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53" t="21315" b="23347"/>
          <a:stretch/>
        </p:blipFill>
        <p:spPr>
          <a:xfrm rot="5400000">
            <a:off x="6036522" y="338955"/>
            <a:ext cx="1486805" cy="836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354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E9617-80C5-30BD-1C1E-CDFF6CEE6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7" r="17720" b="3178"/>
          <a:stretch/>
        </p:blipFill>
        <p:spPr>
          <a:xfrm>
            <a:off x="976826" y="678427"/>
            <a:ext cx="4741903" cy="1331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C7643-06B6-3A44-6C28-D900222B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65" t="9532" r="387" b="2185"/>
          <a:stretch/>
        </p:blipFill>
        <p:spPr>
          <a:xfrm>
            <a:off x="5739905" y="749132"/>
            <a:ext cx="965164" cy="11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0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</TotalTime>
  <Words>46</Words>
  <Application>Microsoft Macintosh PowerPoint</Application>
  <PresentationFormat>Custom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KOPUBDOTUM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 Ho Yoon</dc:creator>
  <cp:lastModifiedBy>Sang Ho Yoon</cp:lastModifiedBy>
  <cp:revision>14</cp:revision>
  <cp:lastPrinted>2023-07-18T16:21:47Z</cp:lastPrinted>
  <dcterms:created xsi:type="dcterms:W3CDTF">2023-01-10T06:24:47Z</dcterms:created>
  <dcterms:modified xsi:type="dcterms:W3CDTF">2024-02-25T11:20:09Z</dcterms:modified>
</cp:coreProperties>
</file>